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4" autoAdjust="0"/>
    <p:restoredTop sz="90929"/>
  </p:normalViewPr>
  <p:slideViewPr>
    <p:cSldViewPr>
      <p:cViewPr varScale="1">
        <p:scale>
          <a:sx n="78" d="100"/>
          <a:sy n="78" d="100"/>
        </p:scale>
        <p:origin x="27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757F5DF-E5D8-4A8F-B4F0-81F53D4410DE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BE46603-C09A-4DAF-B341-973728D02F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2991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598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22346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176871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1982801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411379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5"/>
                  <a:ext cx="348" cy="492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41" r:id="rId2"/>
    <p:sldLayoutId id="2147483743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我時刻需要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，親愛的主，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hour, most gracious Lord;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的聲音有力，慰我孤苦。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 tender voice like Thine can peace afford.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，無時不需要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Thee, Oh, I need Thee;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hour I need Thee;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切切求主賜能力！我來就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On, bless me now, my Savior!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come to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429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H571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我時刻需要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br>
              <a:rPr lang="en-US" altLang="zh-TW" sz="24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I NEED THEE EVERY HOUR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我時刻需要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，與我親近；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 every hour, stay Thou near by;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試探失去能力，當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來臨。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Temptations lose their power when Thou art nigh.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，無時不需要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Thee, Oh, I need Thee;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hour I need Thee;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切切求主賜能力！我來就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On, bless me now, my Savior!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come to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我時刻需要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，或甘或苦；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 every hour, in joy or pain;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若我與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遠離，時刻虛度。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Come quickly and abide, or life is vain.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，無時不需要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Thee, Oh, I need Thee;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hour I need Thee;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切切求主賜能力！我來就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On, bless me now, my Savior!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come to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我時刻需要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，我今懇求；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 every hour, teach me Thy will;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所應許福氣，向我成就。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Thy rich promises in me fulfill.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，無時不需要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Thee, Oh, I need Thee;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hour I need Thee;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切切求主賜能力！我來就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On, bless me now, my Savior!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come to Thee.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H571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我時刻需要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，我神我主，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 every hour, most Holy One;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從此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我合一，永遠無阻。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make me Thine indeed, Thou blessed Son.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，無時不需要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need Thee, Oh, I need Thee; </a:t>
            </a:r>
            <a:r>
              <a:rPr lang="en-US" altLang="zh-CN" sz="2800" dirty="0" err="1">
                <a:ea typeface="標楷體" pitchFamily="65" charset="-120"/>
              </a:rPr>
              <a:t>ev’ry</a:t>
            </a:r>
            <a:r>
              <a:rPr lang="en-US" altLang="zh-CN" sz="2800" dirty="0">
                <a:ea typeface="標楷體" pitchFamily="65" charset="-120"/>
              </a:rPr>
              <a:t> hour I need Thee;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切切求主賜能力！我來就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On, bless me now, my Savior!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come to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38</TotalTime>
  <Words>516</Words>
  <Application>Microsoft Office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H571  我時刻需要祢 I NEED THEE EVERY HOUR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H571 我時刻需要祢 I NEED THEE EVERY HOUR</dc:title>
  <dc:subject>Hymnary 聖徒詩歌</dc:subject>
  <dc:creator>Annie S. Hawks</dc:creator>
  <cp:lastModifiedBy>Timothy Liang</cp:lastModifiedBy>
  <cp:revision>20</cp:revision>
  <dcterms:created xsi:type="dcterms:W3CDTF">2001-06-29T21:10:02Z</dcterms:created>
  <dcterms:modified xsi:type="dcterms:W3CDTF">2017-08-06T13:39:39Z</dcterms:modified>
</cp:coreProperties>
</file>